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7" r:id="rId6"/>
    <p:sldId id="611" r:id="rId7"/>
    <p:sldId id="612" r:id="rId8"/>
    <p:sldId id="618" r:id="rId9"/>
    <p:sldId id="620" r:id="rId10"/>
    <p:sldId id="614" r:id="rId11"/>
    <p:sldId id="615" r:id="rId12"/>
    <p:sldId id="622" r:id="rId13"/>
    <p:sldId id="623" r:id="rId14"/>
    <p:sldId id="592" r:id="rId15"/>
    <p:sldId id="593" r:id="rId16"/>
    <p:sldId id="586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Информационни технологии" id="{F8F9833F-6FC8-435C-B14B-E7C733F5219D}">
          <p14:sldIdLst>
            <p14:sldId id="610"/>
            <p14:sldId id="587"/>
            <p14:sldId id="617"/>
          </p14:sldIdLst>
        </p14:section>
        <p14:section name="Компютърна система" id="{ECEDB838-D858-484D-A0E5-E196B3D83A58}">
          <p14:sldIdLst>
            <p14:sldId id="611"/>
            <p14:sldId id="612"/>
            <p14:sldId id="618"/>
            <p14:sldId id="620"/>
            <p14:sldId id="614"/>
            <p14:sldId id="615"/>
            <p14:sldId id="622"/>
            <p14:sldId id="623"/>
          </p14:sldIdLst>
        </p14:section>
        <p14:section name="Правила за безопасна работа" id="{FF78C96D-2705-4081-93D6-FDF89C9A3D2B}">
          <p14:sldIdLst>
            <p14:sldId id="592"/>
            <p14:sldId id="59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4" autoAdjust="0"/>
    <p:restoredTop sz="94609" autoAdjust="0"/>
  </p:normalViewPr>
  <p:slideViewPr>
    <p:cSldViewPr snapToGrid="0" showGuides="1">
      <p:cViewPr varScale="1">
        <p:scale>
          <a:sx n="73" d="100"/>
          <a:sy n="73" d="100"/>
        </p:scale>
        <p:origin x="82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2703949"/>
            <a:ext cx="3140529" cy="2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3331958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582901-7EDF-AC78-A4B5-D8F5FDF52891}"/>
              </a:ext>
            </a:extLst>
          </p:cNvPr>
          <p:cNvSpPr/>
          <p:nvPr/>
        </p:nvSpPr>
        <p:spPr bwMode="auto">
          <a:xfrm>
            <a:off x="8700904" y="1911737"/>
            <a:ext cx="2865508" cy="116205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</a:t>
            </a:r>
            <a:b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картинка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Здравни и технически указания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62639"/>
            <a:ext cx="8182463" cy="5334437"/>
          </a:xfrm>
        </p:spPr>
        <p:txBody>
          <a:bodyPr>
            <a:normAutofit fontScale="92500" lnSpcReduction="10000"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r>
              <a:rPr lang="bg-BG" sz="3600" dirty="0"/>
              <a:t>Данни, информация, информационни технологии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...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B6633F-201D-C50C-98F7-EA3F8CBEF21F}"/>
              </a:ext>
            </a:extLst>
          </p:cNvPr>
          <p:cNvSpPr/>
          <p:nvPr/>
        </p:nvSpPr>
        <p:spPr bwMode="auto">
          <a:xfrm>
            <a:off x="9560596" y="1639614"/>
            <a:ext cx="2091559" cy="12297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картинка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822328-86FB-F8EE-1263-ED1F7B2F6693}"/>
              </a:ext>
            </a:extLst>
          </p:cNvPr>
          <p:cNvSpPr/>
          <p:nvPr/>
        </p:nvSpPr>
        <p:spPr bwMode="auto">
          <a:xfrm>
            <a:off x="9166458" y="5167486"/>
            <a:ext cx="2091559" cy="12297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картинка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Хардуер и софтуер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блок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в него са </a:t>
            </a:r>
            <a:r>
              <a:rPr lang="bg-BG" b="1" dirty="0"/>
              <a:t>основните компоненти </a:t>
            </a:r>
            <a:r>
              <a:rPr lang="bg-BG" dirty="0"/>
              <a:t>на </a:t>
            </a:r>
            <a:r>
              <a:rPr lang="bg-BG" b="1" dirty="0"/>
              <a:t>КС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Дънна платка </a:t>
            </a:r>
            <a:r>
              <a:rPr lang="bg-BG" dirty="0"/>
              <a:t>(</a:t>
            </a:r>
            <a:r>
              <a:rPr lang="en-US" b="1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</a:t>
            </a:r>
            <a:r>
              <a:rPr lang="bg-BG" dirty="0"/>
              <a:t> всички свързани към нея </a:t>
            </a:r>
            <a:r>
              <a:rPr lang="bg-BG" b="1" dirty="0"/>
              <a:t>компоненти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Процесор</a:t>
            </a:r>
            <a:r>
              <a:rPr lang="bg-BG" dirty="0"/>
              <a:t> (</a:t>
            </a:r>
            <a:r>
              <a:rPr lang="en-US" b="1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управляващото</a:t>
            </a:r>
            <a:r>
              <a:rPr lang="bg-BG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Оперативна памет</a:t>
            </a:r>
            <a:r>
              <a:rPr lang="bg-BG" dirty="0"/>
              <a:t> (</a:t>
            </a:r>
            <a:r>
              <a:rPr lang="en-US" b="1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в/от нея процесорът </a:t>
            </a:r>
            <a:r>
              <a:rPr lang="bg-BG" b="1" dirty="0"/>
              <a:t>записва</a:t>
            </a:r>
            <a:r>
              <a:rPr lang="bg-BG" dirty="0"/>
              <a:t>/</a:t>
            </a:r>
            <a:r>
              <a:rPr lang="bg-BG" b="1" dirty="0"/>
              <a:t>чете</a:t>
            </a:r>
            <a:r>
              <a:rPr lang="bg-BG" dirty="0"/>
              <a:t> данни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Периферни 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3BEAF-0CB6-BE65-475F-55FBEFA61863}"/>
              </a:ext>
            </a:extLst>
          </p:cNvPr>
          <p:cNvSpPr/>
          <p:nvPr/>
        </p:nvSpPr>
        <p:spPr bwMode="auto">
          <a:xfrm>
            <a:off x="9339879" y="1555531"/>
            <a:ext cx="2091559" cy="12297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картинки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704AF5-C67E-E36D-6EB5-6C70D31FC092}"/>
              </a:ext>
            </a:extLst>
          </p:cNvPr>
          <p:cNvSpPr/>
          <p:nvPr/>
        </p:nvSpPr>
        <p:spPr bwMode="auto">
          <a:xfrm>
            <a:off x="9014058" y="4971393"/>
            <a:ext cx="2091559" cy="12297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картинка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5237</TotalTime>
  <Words>745</Words>
  <Application>Microsoft Office PowerPoint</Application>
  <PresentationFormat>Widescreen</PresentationFormat>
  <Paragraphs>135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PowerPoint Presentation</vt:lpstr>
      <vt:lpstr>Основни понятия в ИТ (1)</vt:lpstr>
      <vt:lpstr>Основни понятия в ИТ (2)</vt:lpstr>
      <vt:lpstr>PowerPoint Presentation</vt:lpstr>
      <vt:lpstr>Компютърна система (КС)</vt:lpstr>
      <vt:lpstr>Видове хардуер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PowerPoint Presentation</vt:lpstr>
      <vt:lpstr>Правила за безопасна работа с КС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Svetlin Nakov (SoftUni)</cp:lastModifiedBy>
  <cp:revision>444</cp:revision>
  <dcterms:created xsi:type="dcterms:W3CDTF">2018-05-23T13:08:44Z</dcterms:created>
  <dcterms:modified xsi:type="dcterms:W3CDTF">2024-01-03T13:17:53Z</dcterms:modified>
  <cp:category>computer programming, programming</cp:category>
</cp:coreProperties>
</file>